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6" r:id="rId8"/>
    <p:sldId id="267" r:id="rId9"/>
    <p:sldId id="261" r:id="rId10"/>
    <p:sldId id="264" r:id="rId11"/>
    <p:sldId id="265" r:id="rId12"/>
    <p:sldId id="262" r:id="rId13"/>
    <p:sldId id="268" r:id="rId14"/>
    <p:sldId id="270" r:id="rId15"/>
    <p:sldId id="271" r:id="rId16"/>
    <p:sldId id="27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94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750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920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974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965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09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089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32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089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9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168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466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25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12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4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479DA-A27F-1E97-778E-348EF437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3" b="6157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8AA765-4D71-0234-E645-4DD4C6FCE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hu-HU">
                <a:solidFill>
                  <a:srgbClr val="FFFFFF"/>
                </a:solidFill>
              </a:rPr>
              <a:t>Lakásfoglalás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311AA2B-2A2C-EEBF-26A3-2FC1C3802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Készítette:Illés Máté és Havasi Márk</a:t>
            </a:r>
          </a:p>
        </p:txBody>
      </p:sp>
    </p:spTree>
    <p:extLst>
      <p:ext uri="{BB962C8B-B14F-4D97-AF65-F5344CB8AC3E}">
        <p14:creationId xmlns:p14="http://schemas.microsoft.com/office/powerpoint/2010/main" val="413167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kép, szám, Betűtípus látható">
            <a:extLst>
              <a:ext uri="{FF2B5EF4-FFF2-40B4-BE49-F238E27FC236}">
                <a16:creationId xmlns:a16="http://schemas.microsoft.com/office/drawing/2014/main" id="{8F184EDA-F3CC-9FB6-6E83-F94171C67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2" y="873202"/>
            <a:ext cx="9184638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9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7180C70-4B94-F933-9B64-2E177FEA5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8" y="873202"/>
            <a:ext cx="3513125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1A714-6391-4FA7-B99E-4C8793DD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D49E0A-0898-B43B-05BA-FA9294E8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Összeköti az adatbázist az asztali alkalmazással</a:t>
            </a:r>
          </a:p>
          <a:p>
            <a:endParaRPr lang="hu-HU" dirty="0"/>
          </a:p>
          <a:p>
            <a:r>
              <a:rPr lang="hu-HU" dirty="0"/>
              <a:t>Jogosultságokat ad az ügyfélnek és a hirdetőknek </a:t>
            </a:r>
          </a:p>
        </p:txBody>
      </p:sp>
    </p:spTree>
    <p:extLst>
      <p:ext uri="{BB962C8B-B14F-4D97-AF65-F5344CB8AC3E}">
        <p14:creationId xmlns:p14="http://schemas.microsoft.com/office/powerpoint/2010/main" val="32604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004E336-8E93-46FD-A7CD-2D15E0109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DD2608C-AD71-118F-707D-A5E99630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2" b="1"/>
          <a:stretch/>
        </p:blipFill>
        <p:spPr>
          <a:xfrm>
            <a:off x="318709" y="321733"/>
            <a:ext cx="11554582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A6BC23-8EE2-AFD7-6EE9-DD083579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CBFC5C-B442-B318-F6C9-1A4A969F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Kapcsolat tartás</a:t>
            </a:r>
          </a:p>
          <a:p>
            <a:endParaRPr lang="hu-HU" dirty="0"/>
          </a:p>
          <a:p>
            <a:r>
              <a:rPr lang="hu-HU" dirty="0"/>
              <a:t>Project nyomon követés</a:t>
            </a:r>
          </a:p>
          <a:p>
            <a:endParaRPr lang="hu-HU" dirty="0"/>
          </a:p>
          <a:p>
            <a:r>
              <a:rPr lang="hu-HU" dirty="0"/>
              <a:t>Egyszerű használat</a:t>
            </a:r>
          </a:p>
        </p:txBody>
      </p:sp>
    </p:spTree>
    <p:extLst>
      <p:ext uri="{BB962C8B-B14F-4D97-AF65-F5344CB8AC3E}">
        <p14:creationId xmlns:p14="http://schemas.microsoft.com/office/powerpoint/2010/main" val="131667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C79E6C0-C9EF-71B6-2040-98A62D8F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0" r="72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8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D260681-FA46-9F8A-AFFC-10A06EFF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6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F1CB5E-3806-0BE7-2CA1-858206F2B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16E0A94-F4F1-C08C-E479-ABA062EA0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97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39F08-E919-9024-22BB-BB7B454C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solidFill>
                  <a:schemeClr val="tx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Célkitűzés és probléma: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3F8956-751D-5E59-BAD6-BEBE1FD6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Könnyíti a lakás keresést</a:t>
            </a:r>
          </a:p>
          <a:p>
            <a:r>
              <a:rPr lang="hu-HU" dirty="0"/>
              <a:t>Segít olcsóbb áron találni</a:t>
            </a:r>
          </a:p>
          <a:p>
            <a:r>
              <a:rPr lang="hu-HU" dirty="0"/>
              <a:t>Megbízható kínálat</a:t>
            </a:r>
          </a:p>
        </p:txBody>
      </p:sp>
    </p:spTree>
    <p:extLst>
      <p:ext uri="{BB962C8B-B14F-4D97-AF65-F5344CB8AC3E}">
        <p14:creationId xmlns:p14="http://schemas.microsoft.com/office/powerpoint/2010/main" val="368091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CC57EF5B-92B7-4D8A-82DE-4665F89A2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4AC0CC-D5D6-4673-B926-3E826AAA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F6A282D-54F8-4F82-8E6A-17C174AA3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rgbClr val="26262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CC7973C-9C83-467C-8997-F160C1AA1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437AA1-6F72-4CDF-B5DF-55B57B283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120AB41-2367-4AD0-88C3-F1A14B43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SQL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F729CAE-0F4B-0063-5B96-83385F175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43" y="1618488"/>
            <a:ext cx="10460962" cy="16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B47FF2A-E792-5598-6044-A0EA7B5C7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65" y="321733"/>
            <a:ext cx="7189070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DD387B-E9FF-CE80-501D-0AED974B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nyelvek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1771A8-9D3B-769A-0480-C1E72CF19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HTML</a:t>
            </a:r>
          </a:p>
          <a:p>
            <a:r>
              <a:rPr lang="hu-HU" dirty="0"/>
              <a:t>CSS</a:t>
            </a:r>
          </a:p>
          <a:p>
            <a:r>
              <a:rPr lang="hu-HU"/>
              <a:t>Javascript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688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0313D7-0610-0701-07C5-4D506DF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F67607-B899-2C7A-D33A-C5421D55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React</a:t>
            </a:r>
            <a:r>
              <a:rPr lang="hu-HU" dirty="0"/>
              <a:t>-ban készült</a:t>
            </a:r>
          </a:p>
          <a:p>
            <a:endParaRPr lang="hu-HU" dirty="0"/>
          </a:p>
          <a:p>
            <a:r>
              <a:rPr lang="hu-HU" dirty="0"/>
              <a:t>Bejelentkezési felületet is tartalmaz</a:t>
            </a:r>
          </a:p>
          <a:p>
            <a:endParaRPr lang="hu-HU" dirty="0"/>
          </a:p>
          <a:p>
            <a:r>
              <a:rPr lang="hu-HU" dirty="0"/>
              <a:t>Navigációs linkeket használ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17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úszómedence, ég, üdülő, épület látható">
            <a:extLst>
              <a:ext uri="{FF2B5EF4-FFF2-40B4-BE49-F238E27FC236}">
                <a16:creationId xmlns:a16="http://schemas.microsoft.com/office/drawing/2014/main" id="{E5866496-587A-7D37-984F-A7DDB118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2" y="321733"/>
            <a:ext cx="11247415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Webhely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D5A85F6-47F1-F2B0-649F-975BC2E3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8" y="321734"/>
            <a:ext cx="11068884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CCAA20-95B0-315A-2125-0825091E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530D04-18E7-A06E-5C70-AC383622E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Login felület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Lakások kezelése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Felhasználók kezelése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Jogosultságok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8198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Jegyezhető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Jegyezhető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Jegyezhető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TM03457503[[fn=Jegyezhető]]</Template>
  <TotalTime>66</TotalTime>
  <Words>75</Words>
  <Application>Microsoft Office PowerPoint</Application>
  <PresentationFormat>Szélesvásznú</PresentationFormat>
  <Paragraphs>36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Century Gothic</vt:lpstr>
      <vt:lpstr>Dubai Medium</vt:lpstr>
      <vt:lpstr>Wingdings 2</vt:lpstr>
      <vt:lpstr>Jegyezhető</vt:lpstr>
      <vt:lpstr>Lakásfoglalás</vt:lpstr>
      <vt:lpstr>Célkitűzés és probléma:</vt:lpstr>
      <vt:lpstr>SQL</vt:lpstr>
      <vt:lpstr>PowerPoint-bemutató</vt:lpstr>
      <vt:lpstr>Használt nyelvek</vt:lpstr>
      <vt:lpstr>Frontend</vt:lpstr>
      <vt:lpstr>PowerPoint-bemutató</vt:lpstr>
      <vt:lpstr>PowerPoint-bemutató</vt:lpstr>
      <vt:lpstr>Asztali alkalmazás</vt:lpstr>
      <vt:lpstr>PowerPoint-bemutató</vt:lpstr>
      <vt:lpstr>PowerPoint-bemutató</vt:lpstr>
      <vt:lpstr>Backend</vt:lpstr>
      <vt:lpstr>PowerPoint-bemutató</vt:lpstr>
      <vt:lpstr>Trello és Github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Bálint Varga</dc:creator>
  <cp:lastModifiedBy>Bálint Varga</cp:lastModifiedBy>
  <cp:revision>10</cp:revision>
  <dcterms:created xsi:type="dcterms:W3CDTF">2025-03-18T07:51:31Z</dcterms:created>
  <dcterms:modified xsi:type="dcterms:W3CDTF">2025-04-01T06:47:31Z</dcterms:modified>
</cp:coreProperties>
</file>